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679" r:id="rId2"/>
    <p:sldId id="680" r:id="rId3"/>
    <p:sldId id="681" r:id="rId4"/>
    <p:sldId id="682" r:id="rId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лялютдинова Миляуша Фидаилевна" initials="ЗМФ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A50021"/>
    <a:srgbClr val="CCCCFF"/>
    <a:srgbClr val="FF0000"/>
    <a:srgbClr val="CC6600"/>
    <a:srgbClr val="CCFFFF"/>
    <a:srgbClr val="FF3300"/>
    <a:srgbClr val="31579B"/>
    <a:srgbClr val="9966FF"/>
    <a:srgbClr val="E0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6374" autoAdjust="0"/>
  </p:normalViewPr>
  <p:slideViewPr>
    <p:cSldViewPr snapToGrid="0">
      <p:cViewPr varScale="1">
        <p:scale>
          <a:sx n="115" d="100"/>
          <a:sy n="115" d="100"/>
        </p:scale>
        <p:origin x="13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AACB4-BC91-49CC-B661-4D89BCCBCDCD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597"/>
            <a:ext cx="5438775" cy="39100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88F6F-AEA1-4FC9-A2CC-6D8D9CF9A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9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9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0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94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5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8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9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2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94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CB48-18B3-4C09-BDB1-F1DF122A134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5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DCB48-18B3-4C09-BDB1-F1DF122A1346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2FBC5-7334-42F3-A1B5-A052B64A65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2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03910" y="931334"/>
            <a:ext cx="11989536" cy="4689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solidFill>
                  <a:srgbClr val="C00000"/>
                </a:solidFill>
              </a:rPr>
              <a:t>Чистопольский</a:t>
            </a:r>
            <a:r>
              <a:rPr lang="ru-RU" sz="3200" dirty="0" smtClean="0">
                <a:solidFill>
                  <a:srgbClr val="C00000"/>
                </a:solidFill>
              </a:rPr>
              <a:t> ликеро-водочный </a:t>
            </a:r>
            <a:r>
              <a:rPr lang="ru-RU" sz="3200" dirty="0">
                <a:solidFill>
                  <a:srgbClr val="C00000"/>
                </a:solidFill>
              </a:rPr>
              <a:t>завод (12 единиц сооружений, 557 единицы машин и оборудования и 206 единиц производственного и хозяйственного инвентаря</a:t>
            </a:r>
            <a:r>
              <a:rPr lang="ru-RU" sz="3200" dirty="0" smtClean="0">
                <a:solidFill>
                  <a:srgbClr val="C00000"/>
                </a:solidFill>
              </a:rPr>
              <a:t>, с </a:t>
            </a:r>
            <a:r>
              <a:rPr lang="ru-RU" sz="3200" dirty="0">
                <a:solidFill>
                  <a:srgbClr val="C00000"/>
                </a:solidFill>
              </a:rPr>
              <a:t>земельным участком №</a:t>
            </a:r>
            <a:r>
              <a:rPr lang="ru-RU" sz="3200" dirty="0" smtClean="0">
                <a:solidFill>
                  <a:srgbClr val="C00000"/>
                </a:solidFill>
              </a:rPr>
              <a:t>16:54:030106:928)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87482" y="6096002"/>
            <a:ext cx="11989536" cy="498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1600" dirty="0">
              <a:solidFill>
                <a:srgbClr val="8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7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72735" y="0"/>
            <a:ext cx="11029118" cy="957262"/>
            <a:chOff x="-84920" y="176562"/>
            <a:chExt cx="11029118" cy="957262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800198" y="265370"/>
              <a:ext cx="9144000" cy="4656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 fontAlgn="auto">
                <a:spcAft>
                  <a:spcPts val="0"/>
                </a:spcAft>
                <a:buAutoNum type="arabicPeriod"/>
              </a:pPr>
              <a:r>
                <a:rPr lang="ru-RU" sz="2800" dirty="0" smtClean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Общая информация</a:t>
              </a:r>
            </a:p>
            <a:p>
              <a:pPr fontAlgn="auto">
                <a:spcAft>
                  <a:spcPts val="0"/>
                </a:spcAft>
              </a:pPr>
              <a:endParaRPr lang="ru-RU" sz="2800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4920" y="176562"/>
              <a:ext cx="1615929" cy="957262"/>
            </a:xfrm>
            <a:prstGeom prst="rect">
              <a:avLst/>
            </a:prstGeom>
          </p:spPr>
        </p:pic>
      </p:grpSp>
      <p:sp>
        <p:nvSpPr>
          <p:cNvPr id="17" name="Подзаголовок 2"/>
          <p:cNvSpPr txBox="1">
            <a:spLocks/>
          </p:cNvSpPr>
          <p:nvPr/>
        </p:nvSpPr>
        <p:spPr>
          <a:xfrm>
            <a:off x="72735" y="893521"/>
            <a:ext cx="12032673" cy="5112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57006" y="2061620"/>
            <a:ext cx="4157315" cy="2554545"/>
          </a:xfrm>
          <a:prstGeom prst="rect">
            <a:avLst/>
          </a:prstGeom>
          <a:solidFill>
            <a:srgbClr val="F4E8E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Категория земель: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Земли населенных пунктов</a:t>
            </a: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Разрешенный вид использования: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размещения промышленных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земельного участка: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21 801 кв. м</a:t>
            </a:r>
          </a:p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Кадастровый номер: </a:t>
            </a:r>
            <a:r>
              <a:rPr lang="ru-RU" sz="1600" dirty="0"/>
              <a:t>16:54:030106:928  </a:t>
            </a:r>
            <a:endParaRPr lang="ru-RU" sz="1600" dirty="0" smtClean="0"/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4243144" y="673906"/>
            <a:ext cx="4843241" cy="646331"/>
          </a:xfrm>
          <a:prstGeom prst="rect">
            <a:avLst/>
          </a:prstGeom>
          <a:solidFill>
            <a:srgbClr val="F4E8E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Общая цена реализация: </a:t>
            </a:r>
          </a:p>
          <a:p>
            <a:pPr algn="ctr"/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000 000 руб.,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НДС 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5777" y="1661510"/>
            <a:ext cx="314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</a:t>
            </a:r>
            <a:endParaRPr lang="ru-RU" sz="2000" b="1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4321" y="1661510"/>
            <a:ext cx="7184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Нежилые здания, Оборудование</a:t>
            </a:r>
            <a:endParaRPr lang="ru-RU" sz="2000" b="1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4664613" y="2061620"/>
          <a:ext cx="6856827" cy="2851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2231"/>
                <a:gridCol w="3524596"/>
              </a:tblGrid>
              <a:tr h="253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Административное здание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1 310,3 кв. м. 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7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Главный производственный корпус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2 817,8 кв. м.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08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Здание столовой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117,4 кв. м. 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0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Котельная завода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137,1 кв. м.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1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Механическая мастерская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175,5 кв. м.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1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Нежилое здание (гараж)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867,8 кв. м.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1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Посудный участок, галерея с подвалом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697,1 кв. м 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2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Склады и складские помещения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3 154,9 кв. м.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5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Иные производственные помещения и сооружения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423,9 кв. м.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391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Итого общая площадь строений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9 701, 8 </a:t>
                      </a:r>
                      <a:r>
                        <a:rPr lang="ru-RU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80065" y="5403808"/>
            <a:ext cx="5835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72735" y="0"/>
            <a:ext cx="11029118" cy="957262"/>
            <a:chOff x="-84920" y="176562"/>
            <a:chExt cx="11029118" cy="957262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800198" y="265370"/>
              <a:ext cx="9144000" cy="4656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ru-RU" sz="2800" dirty="0" smtClean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Схема расположения объекта</a:t>
              </a:r>
            </a:p>
            <a:p>
              <a:pPr fontAlgn="auto">
                <a:spcAft>
                  <a:spcPts val="0"/>
                </a:spcAft>
              </a:pPr>
              <a:endParaRPr lang="ru-RU" sz="2800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4920" y="176562"/>
              <a:ext cx="1615929" cy="957262"/>
            </a:xfrm>
            <a:prstGeom prst="rect">
              <a:avLst/>
            </a:prstGeom>
          </p:spPr>
        </p:pic>
      </p:grpSp>
      <p:sp>
        <p:nvSpPr>
          <p:cNvPr id="17" name="Подзаголовок 2"/>
          <p:cNvSpPr txBox="1">
            <a:spLocks/>
          </p:cNvSpPr>
          <p:nvPr/>
        </p:nvSpPr>
        <p:spPr>
          <a:xfrm>
            <a:off x="72735" y="893521"/>
            <a:ext cx="12032673" cy="5112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4068" t="30956" r="20321" b="13938"/>
          <a:stretch/>
        </p:blipFill>
        <p:spPr bwMode="auto">
          <a:xfrm>
            <a:off x="1178559" y="1296310"/>
            <a:ext cx="9923293" cy="50488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98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72735" y="0"/>
            <a:ext cx="11029118" cy="957262"/>
            <a:chOff x="-84920" y="176562"/>
            <a:chExt cx="11029118" cy="957262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800198" y="265370"/>
              <a:ext cx="9144000" cy="4656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ru-RU" sz="2800" dirty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sz="2800" dirty="0" smtClean="0">
                  <a:solidFill>
                    <a:srgbClr val="8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Фотографии объекта</a:t>
              </a:r>
            </a:p>
            <a:p>
              <a:pPr fontAlgn="auto">
                <a:spcAft>
                  <a:spcPts val="0"/>
                </a:spcAft>
              </a:pPr>
              <a:endParaRPr lang="ru-RU" sz="2800" dirty="0">
                <a:solidFill>
                  <a:srgbClr val="8E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4920" y="176562"/>
              <a:ext cx="1615929" cy="957262"/>
            </a:xfrm>
            <a:prstGeom prst="rect">
              <a:avLst/>
            </a:prstGeom>
          </p:spPr>
        </p:pic>
      </p:grpSp>
      <p:sp>
        <p:nvSpPr>
          <p:cNvPr id="17" name="Подзаголовок 2"/>
          <p:cNvSpPr txBox="1">
            <a:spLocks/>
          </p:cNvSpPr>
          <p:nvPr/>
        </p:nvSpPr>
        <p:spPr>
          <a:xfrm>
            <a:off x="72735" y="893521"/>
            <a:ext cx="12032673" cy="5112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087" y="1296308"/>
            <a:ext cx="3888593" cy="2706732"/>
          </a:xfrm>
          <a:prstGeom prst="rect">
            <a:avLst/>
          </a:prstGeom>
        </p:spPr>
      </p:pic>
      <p:pic>
        <p:nvPicPr>
          <p:cNvPr id="1026" name="Picture 2" descr="20171114_094321_новый разме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1296308"/>
            <a:ext cx="3728720" cy="270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скдад №3 и 2х этажный склад №2справа_новый разме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8"/>
          <a:stretch>
            <a:fillRect/>
          </a:stretch>
        </p:blipFill>
        <p:spPr bwMode="auto">
          <a:xfrm>
            <a:off x="8026400" y="1296308"/>
            <a:ext cx="3616959" cy="270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20171114_094414_новый разме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87" y="4003039"/>
            <a:ext cx="3888593" cy="234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20171114_094235_новый разме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3998867"/>
            <a:ext cx="3728720" cy="234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склад №1_новый размер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998868"/>
            <a:ext cx="3616959" cy="234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33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24248</TotalTime>
  <Words>192</Words>
  <Application>Microsoft Office PowerPoint</Application>
  <PresentationFormat>Широкоэкранный</PresentationFormat>
  <Paragraphs>37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Ильсия Р. Назипова</dc:creator>
  <cp:lastModifiedBy>DNS</cp:lastModifiedBy>
  <cp:revision>2279</cp:revision>
  <cp:lastPrinted>2019-05-28T16:00:59Z</cp:lastPrinted>
  <dcterms:created xsi:type="dcterms:W3CDTF">2016-12-08T05:53:13Z</dcterms:created>
  <dcterms:modified xsi:type="dcterms:W3CDTF">2022-04-07T09:53:35Z</dcterms:modified>
</cp:coreProperties>
</file>